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4" r:id="rId5"/>
    <p:sldId id="261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22/02/2015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22/02/2015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22/02/2015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22/02/2015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22/02/2015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22/02/2015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22/02/2015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556792"/>
            <a:ext cx="7620000" cy="4711700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240" y="654050"/>
            <a:ext cx="1584176" cy="2170081"/>
          </a:xfrm>
        </p:spPr>
      </p:pic>
      <p:sp>
        <p:nvSpPr>
          <p:cNvPr id="25" name="TextBox 24"/>
          <p:cNvSpPr txBox="1"/>
          <p:nvPr/>
        </p:nvSpPr>
        <p:spPr>
          <a:xfrm>
            <a:off x="1187624" y="764704"/>
            <a:ext cx="54726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Well done!</a:t>
            </a:r>
          </a:p>
        </p:txBody>
      </p:sp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did you learn </a:t>
            </a:r>
            <a:br>
              <a:rPr lang="en-US" dirty="0" smtClean="0"/>
            </a:br>
            <a:r>
              <a:rPr lang="en-US" dirty="0" smtClean="0"/>
              <a:t>about life in Zimbabwe?</a:t>
            </a:r>
            <a:endParaRPr lang="en-US" dirty="0"/>
          </a:p>
        </p:txBody>
      </p:sp>
      <p:pic>
        <p:nvPicPr>
          <p:cNvPr id="6" name="Picture 5" descr="GCCC Library Displa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780928"/>
            <a:ext cx="7416824" cy="281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523455"/>
      </p:ext>
    </p:extLst>
  </p:cSld>
  <p:clrMapOvr>
    <a:masterClrMapping/>
  </p:clrMapOvr>
  <p:transition xmlns:p14="http://schemas.microsoft.com/office/powerpoint/2010/main" spd="slow" advClick="0" advTm="5000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628800"/>
            <a:ext cx="4051300" cy="44274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5334683" y="2487128"/>
            <a:ext cx="2959371" cy="33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916832"/>
            <a:ext cx="5544616" cy="4157507"/>
          </a:xfr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628800"/>
            <a:ext cx="5976664" cy="4481469"/>
          </a:xfrm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1519</TotalTime>
  <Words>42</Words>
  <Application>Microsoft Macintosh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Pushpin</vt:lpstr>
      <vt:lpstr>Our GCCC  Sponsor Child -  Lawrence</vt:lpstr>
      <vt:lpstr>Building a future for children in Zimbabwe</vt:lpstr>
      <vt:lpstr>PowerPoint Presentation</vt:lpstr>
      <vt:lpstr>What did you learn  about life in Zimbabwe?</vt:lpstr>
      <vt:lpstr>How have you helped this week?</vt:lpstr>
      <vt:lpstr>You are making a difference in Lawrence’s life!</vt:lpstr>
      <vt:lpstr>Lawrence appreciates you!</vt:lpstr>
      <vt:lpstr>Pray for Lawrence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31</cp:revision>
  <dcterms:created xsi:type="dcterms:W3CDTF">2014-03-23T21:36:37Z</dcterms:created>
  <dcterms:modified xsi:type="dcterms:W3CDTF">2015-02-22T10:29:50Z</dcterms:modified>
</cp:coreProperties>
</file>